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5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65" r:id="rId16"/>
    <p:sldId id="268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1683E-0882-4C41-AAD0-981CF0FA04E1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B808-16B6-44C5-ACF4-78A26B642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2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B808-16B6-44C5-ACF4-78A26B6422C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5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4B83C3-8328-4DFD-903F-C1DD0DE21523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1F3CD6-0488-41FF-A7E9-CE8572C063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ou154nn.ru/wp-content/uploads/2017/04/inclusive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" y="4077073"/>
            <a:ext cx="9117797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23622"/>
            <a:ext cx="732777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ребенок </a:t>
            </a:r>
          </a:p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особенный. </a:t>
            </a:r>
          </a:p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дети – равные.</a:t>
            </a:r>
            <a:endParaRPr lang="ru-RU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rektor.ru/upload/iblock/c91/te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75" y="1772816"/>
            <a:ext cx="5904656" cy="4384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528" y="260648"/>
            <a:ext cx="798214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Набор специальной литературы для детей с нарушением зрения </a:t>
            </a:r>
          </a:p>
        </p:txBody>
      </p:sp>
    </p:spTree>
    <p:extLst>
      <p:ext uri="{BB962C8B-B14F-4D97-AF65-F5344CB8AC3E}">
        <p14:creationId xmlns:p14="http://schemas.microsoft.com/office/powerpoint/2010/main" val="40010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0040" y="184294"/>
            <a:ext cx="42216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Тактильные </a:t>
            </a:r>
          </a:p>
          <a:p>
            <a:pPr algn="ctr"/>
            <a:r>
              <a:rPr lang="ru-RU" sz="44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буквы и цифры </a:t>
            </a:r>
            <a:endParaRPr lang="ru-RU" sz="44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http://www.int-edu.ru/sites/default/files/styles/large/public/images/alfavit_prop_1.png?itok=fPLDom8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5357" y="228131"/>
            <a:ext cx="4104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тактильных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 и цифр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слабовидящему изучить на ощупь формы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 и цифр,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узнать, как они пишутся шрифтом Брайля. Предназначены для активизации познавательной активности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ребенка, развития осязательного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восприятия и тактильных ощущений, развития памяти, внимания, речи, зрительно-моторной координации, а так же формирования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графо-моторных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навыков. </a:t>
            </a:r>
          </a:p>
        </p:txBody>
      </p:sp>
      <p:pic>
        <p:nvPicPr>
          <p:cNvPr id="9224" name="Picture 8" descr="https://i.pinimg.com/originals/3a/4d/b3/3a4db36f974ad1a9e476aa7bcf1311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16573"/>
            <a:ext cx="3623581" cy="414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29200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6542" y="404664"/>
            <a:ext cx="42732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en-US" sz="44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PECS</a:t>
            </a:r>
            <a:endParaRPr lang="ru-RU" sz="44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161" y="1559724"/>
            <a:ext cx="4740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PECS – система альтернативной коммуникации с помощью обмена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карточек. Работа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карточками направлена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детям с расстройствами аутистического спектра, ДЦП, синдромом Дауна и другими заболеваниями, которые затрудняют вербальное общение ребенка с окружающими его людьми, вследствие чего делают крайне сложным процесс обучения и социализации.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pecs.in.ua/download/Gotovyie_komlektyi/Malchik_s_temnyimi_volosami/Sensorika/Sensornaya-integratsiya-russkiy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82" y="1340596"/>
            <a:ext cx="3462263" cy="2446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originals/93/79/4d/93794d7ce1f2c372853805ecd66670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82" y="4142318"/>
            <a:ext cx="3447092" cy="2436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ontessori-piter.ru/generic/cataloggal/all/709_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r="25939"/>
          <a:stretch/>
        </p:blipFill>
        <p:spPr bwMode="auto">
          <a:xfrm flipH="1">
            <a:off x="5004048" y="548680"/>
            <a:ext cx="3685020" cy="5924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6629" y="260648"/>
            <a:ext cx="29418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</a:t>
            </a:r>
          </a:p>
          <a:p>
            <a:pPr algn="ctr"/>
            <a:r>
              <a:rPr lang="ru-RU" sz="54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панели</a:t>
            </a:r>
            <a:endParaRPr lang="ru-RU" sz="54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134" y="19568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Панели подходят для коррекционной работы с детьми с проблемами опорно-двигательного аппарата, а также для детей с интеллектуальной недостаточностью. Работа с панелями направлена на развитие моторики, внимания, памяти, зрительного восприятия.</a:t>
            </a:r>
          </a:p>
        </p:txBody>
      </p:sp>
      <p:pic>
        <p:nvPicPr>
          <p:cNvPr id="5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1" y="5373216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ogicclass.ru/userfls/shop/large/475_razvivayuschiy-nabor-psikholo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/>
          <a:stretch/>
        </p:blipFill>
        <p:spPr bwMode="auto">
          <a:xfrm>
            <a:off x="4916569" y="808372"/>
            <a:ext cx="3956335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27155"/>
            <a:ext cx="45045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Набор психолога </a:t>
            </a:r>
          </a:p>
          <a:p>
            <a:pPr algn="ctr"/>
            <a:r>
              <a:rPr lang="ru-RU" sz="44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«Приоритет»</a:t>
            </a:r>
            <a:endParaRPr lang="ru-RU" sz="44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8785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предназначена для обучения с 8-месячного возраста.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Полностью отвечает требованиям программы «Доступная среда».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Подходит для инклюзивных занятий с детьми с ограниченными возможностями здоровья.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методики доказана высокими результатами маленьких учеников.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для коррекционной работы с детьми</a:t>
            </a:r>
          </a:p>
        </p:txBody>
      </p:sp>
      <p:pic>
        <p:nvPicPr>
          <p:cNvPr id="5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" y="5229200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16832"/>
            <a:ext cx="3884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Фибероптические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изделия направлены на тренировку и развитие тактильных ощущений, моторики, восстановления зрения, снятия стресса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напряжения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" y="5373216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1989"/>
            <a:ext cx="594340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400" b="1" i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Фибероптический</a:t>
            </a:r>
            <a:r>
              <a:rPr lang="ru-RU" sz="44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 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reda39.ru/image/cache/catalog/komnata/Fiberzanaves-Kaskad-na-pulte-upravleniya-500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2" r="12758"/>
          <a:stretch/>
        </p:blipFill>
        <p:spPr bwMode="auto">
          <a:xfrm>
            <a:off x="5292080" y="1196752"/>
            <a:ext cx="3442803" cy="5318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atic.goods.ru/hlr-system/1726159414/100024133689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4287"/>
            <a:ext cx="4200401" cy="420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614" y="476672"/>
            <a:ext cx="4213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Кресло - пуф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460" y="1914798"/>
            <a:ext cx="3846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Кресло служит для релаксации и снятия напряжения у детей, оказывает благотворное сенсорное воздействие, создает положительный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-эмоциональный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08" y="5157192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mages.ru.prom.st/161959523_w640_h640_podemnik-lestnichnyj-stupenkoh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8429"/>
          <a:stretch/>
        </p:blipFill>
        <p:spPr bwMode="auto">
          <a:xfrm>
            <a:off x="5868144" y="2132856"/>
            <a:ext cx="2845250" cy="4381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0367" y="232174"/>
            <a:ext cx="4187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Лестничный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подъёмник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9" y="216024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722186"/>
            <a:ext cx="46805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  средство социальной реабилитации людей с ограничением жизнедеятельности.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Подъёмник «ПУМА-УНИ-130» предназначен для преодоления лестниц человеком с ограничением  жизнедеятельности, 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находящимся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кресле-коляске, при управлении подъёмником лицом, сопровождающим пользователя.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«ПУМА» - это автономное мобильное средство и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можете  применять его везде на лестничных маршах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007" y="332656"/>
            <a:ext cx="8552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Видеоувеличитель</a:t>
            </a: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портативный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814" y="148478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Увеличитель представляет собой портативное устройство со встроенным дисплеем предназначенное для людей с ослабленным зрением. </a:t>
            </a:r>
          </a:p>
        </p:txBody>
      </p:sp>
      <p:pic>
        <p:nvPicPr>
          <p:cNvPr id="16388" name="Picture 4" descr="ÐÐ¾ÑÑÐ°ÑÐ¸Ð²Ð½ÑÐ¹ ÑÐ¸ÑÑÐ¾Ð²Ð¾Ð¹ ÑÐ²ÐµÐ»Ð¸ÑÐ¸ÑÐµÐ» ÐÐ¦Ð£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608512" cy="3459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5963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75858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Ходунки для детей с ДЦП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https://avatars.mds.yandex.net/get-marketpic/937598/market_JorIujNOTt9BE0w0hBs4MA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02" y="2708920"/>
            <a:ext cx="3776361" cy="3776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48183"/>
            <a:ext cx="8537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наиболее действенных методов обучения детей с ДЦП нормальной ходьбе считается применение ортопедических ходунков.</a:t>
            </a:r>
          </a:p>
        </p:txBody>
      </p:sp>
      <p:pic>
        <p:nvPicPr>
          <p:cNvPr id="5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" y="5358424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1" y="4293096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9193" y="477366"/>
            <a:ext cx="581439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Необходимым условием организации </a:t>
            </a:r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успешного</a:t>
            </a:r>
          </a:p>
          <a:p>
            <a:pPr algn="ctr"/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и воспитания </a:t>
            </a:r>
            <a:endParaRPr lang="ru-RU" sz="3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3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в образовательных учреждениях общего </a:t>
            </a:r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типа</a:t>
            </a:r>
          </a:p>
          <a:p>
            <a:pPr algn="ctr"/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создание адаптивной среды, позволяющей обеспечить их полноценную интеграцию и личностную самореализацию в образовательном учреждении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9333" l="16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289548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391" y="2492896"/>
            <a:ext cx="41286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Кресло позволяет тренировать процесс удержания головы в вертикальном положении, формировать правильную осанку, а также обеспечивает подавление патологических рефлексов.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комплект входит съемный столик, который может быть использован для различных игр и занятий, а также для приема пищи.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9361" y="116632"/>
            <a:ext cx="62650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Функциональное кресло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колесиках для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детей с ДЦП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yktyvkar.goszdraw.ru/file/galery/g_7997_stul-ortopedicheskij-dlya-detej-s-dtsp-sn-370102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r="16739"/>
          <a:stretch/>
        </p:blipFill>
        <p:spPr bwMode="auto">
          <a:xfrm>
            <a:off x="5076057" y="1861961"/>
            <a:ext cx="3354046" cy="4739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73140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ФМ система для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слабослышащих детей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24880"/>
            <a:ext cx="46805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беспроводное устройство для усиления звука в помещениях любой площади или на открытом воздухе. В шумной обстановке или в иных специфических условиях (например, эхо или преграды перед источником звука) понимание речи будет осложнено для любого человека, а для людей с нарушениями функции органов слуха - вдвойне. Помехи мешают звуковому сигналу попадать слуховые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импланты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аппараты, делают его менее четким и качественным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Особенность FM-системы в том, что сигнал может проходить сквозь любые объекты или распространяться на открытом воздухе.</a:t>
            </a:r>
          </a:p>
        </p:txBody>
      </p:sp>
      <p:pic>
        <p:nvPicPr>
          <p:cNvPr id="5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406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7"/>
          <a:stretch/>
        </p:blipFill>
        <p:spPr>
          <a:xfrm rot="5400000">
            <a:off x="4988561" y="2457492"/>
            <a:ext cx="4116466" cy="3459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4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chool-arsenal.ru/upload/iblock/6bc/6bc780274c8b6c9cc22d550707a1b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10036"/>
            <a:ext cx="4133599" cy="383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203783"/>
            <a:ext cx="61014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Реабилитационные материалы </a:t>
            </a:r>
          </a:p>
          <a:p>
            <a:pPr algn="ctr"/>
            <a:r>
              <a:rPr lang="ru-RU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Тоша и Ко</a:t>
            </a:r>
            <a:endParaRPr lang="ru-RU" sz="32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" y="0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67137"/>
            <a:ext cx="40324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сборник методических пособий, необходимых для педагогической слухоречевой реабилитации людей с нарушенной функцией слуха.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комплект является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незаменимым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помощником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путеводителем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взрослых 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кохлеарными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имплантами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слуховыми аппаратами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пути их реабилитации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 слышащих людей.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имеют уникальный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стилизованный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дизайн.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5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369" y="188640"/>
            <a:ext cx="828092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Мультимедийный интерактивный коррекционно-развивающий комплекс Логопедическая Шхуна </a:t>
            </a:r>
          </a:p>
        </p:txBody>
      </p:sp>
      <p:pic>
        <p:nvPicPr>
          <p:cNvPr id="2050" name="Picture 2" descr="https://7graney.ru/wp-content/uploads/2019/03/interaktivnyj-razvivajushhij-kompleks-s-korrekcionnoj-napravlennostju-logopedicheskaja-shhuna-logo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471425" cy="3648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9" y="2348880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483" y="507339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Логопедическая Шхуна Logo35 представляет собой устройство на базе ПК с монитором, полочками и ящичками, главной функцией которого является коррекция и исправления дефектов речи у детей. </a:t>
            </a:r>
          </a:p>
        </p:txBody>
      </p:sp>
    </p:spTree>
    <p:extLst>
      <p:ext uri="{BB962C8B-B14F-4D97-AF65-F5344CB8AC3E}">
        <p14:creationId xmlns:p14="http://schemas.microsoft.com/office/powerpoint/2010/main" val="38683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llforkids.ru/uploads/posts/2014-02/1392528472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57828"/>
            <a:ext cx="5380509" cy="4025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097" y="184282"/>
            <a:ext cx="856895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t"/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Диагностический набор. Методика </a:t>
            </a:r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 </a:t>
            </a:r>
            <a:endParaRPr lang="ru-RU" sz="28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интеллекта </a:t>
            </a:r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Стребелевой</a:t>
            </a:r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t"/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комплект </a:t>
            </a:r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fontAlgn="t"/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(2-3 года)</a:t>
            </a:r>
            <a:endParaRPr lang="ru-RU" sz="28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4" y="5661248"/>
            <a:ext cx="8443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Предназначена для работы в ДОУ, ПМПК и ППМС центрах, учреждениях оказывающих психолого-педагогическую и медико-социальную помощь детям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48306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iter-komplekt.ru/assets/images/ZONDI/Bezimyannij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5" y="2204864"/>
            <a:ext cx="7486132" cy="2870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8" y="210753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9882" y="260648"/>
            <a:ext cx="74541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Диагностический набор. </a:t>
            </a:r>
            <a:endParaRPr lang="ru-RU" sz="28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t"/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 интеллекта </a:t>
            </a:r>
            <a:endParaRPr lang="ru-RU" sz="28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t"/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Стребелевой</a:t>
            </a:r>
            <a:r>
              <a:rPr lang="ru-RU" sz="2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Е.А. </a:t>
            </a:r>
            <a:endParaRPr lang="ru-RU" sz="28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t"/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комплект №2 (3-7 лет)</a:t>
            </a:r>
            <a:endParaRPr lang="ru-RU" sz="28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651" y="538286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направлена на: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Выявление основных параметров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умственного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ребенка;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Обследование речевого развития ребенка;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Педагогическое обследование слуха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-eu.insales.ru/images/products/1/7948/197050124/%D0%B0%D0%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14850"/>
          <a:stretch/>
        </p:blipFill>
        <p:spPr bwMode="auto">
          <a:xfrm>
            <a:off x="4680012" y="2492896"/>
            <a:ext cx="4190432" cy="3655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60648"/>
            <a:ext cx="739478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4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0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Логопедическое </a:t>
            </a:r>
            <a:endParaRPr lang="ru-RU" sz="40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обследование </a:t>
            </a:r>
            <a:r>
              <a:rPr lang="ru-RU" sz="40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детей"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9" y="87642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801" y="1878252"/>
            <a:ext cx="40781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Компьютерная программа тестирования и обработки данных «Логопедическое обследование детей» предназначена для диагностики речевого развития детей с 4 до 8 лет.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представляет собой комплекс, включающий компьютерную программу и набор методических материалов. Процедура обследования проводится за компьютером. Вся информация сохраняется и обрабатывается автоматически</a:t>
            </a:r>
          </a:p>
        </p:txBody>
      </p:sp>
    </p:spTree>
    <p:extLst>
      <p:ext uri="{BB962C8B-B14F-4D97-AF65-F5344CB8AC3E}">
        <p14:creationId xmlns:p14="http://schemas.microsoft.com/office/powerpoint/2010/main" val="851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автоматизированная методика для коррекции речевых нарушений у детей 4-8 летнего возраста, предназначенная для логопедов, дефектологов, педагогов и воспитателей дошкольных организаций. Способствует формированию готовности детей к школьному обучению</a:t>
            </a:r>
          </a:p>
        </p:txBody>
      </p:sp>
      <p:pic>
        <p:nvPicPr>
          <p:cNvPr id="6146" name="Picture 2" descr="https://mederia.ru/wp-content/uploads/2017/07/2017-07-13_08-49-53_361731-mederia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53134"/>
            <a:ext cx="3682380" cy="3682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0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3863" y="135398"/>
            <a:ext cx="749880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Логопедическое обследование детей. </a:t>
            </a:r>
            <a:endParaRPr lang="ru-RU" sz="32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коррекция речи детей. </a:t>
            </a:r>
            <a:endParaRPr lang="ru-RU" sz="32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32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В.М. Акименко</a:t>
            </a:r>
          </a:p>
        </p:txBody>
      </p:sp>
    </p:spTree>
    <p:extLst>
      <p:ext uri="{BB962C8B-B14F-4D97-AF65-F5344CB8AC3E}">
        <p14:creationId xmlns:p14="http://schemas.microsoft.com/office/powerpoint/2010/main" val="4792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757" y="23262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Адаптивная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мини-азбука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 ограничениями зрения. Этот маленький электронный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брайлевский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самоучитель в виде мини-планшета поможет в игровой форме изучить все буквы по системе Брайля.</a:t>
            </a:r>
          </a:p>
        </p:txBody>
      </p:sp>
      <p:pic>
        <p:nvPicPr>
          <p:cNvPr id="4" name="Picture 2" descr="http://1sp.detkin-club.ru/images/custom_1/img13_5ba4c06f4e0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" y="5373216"/>
            <a:ext cx="1721403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08191"/>
            <a:ext cx="568863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Самоучитель Брайля 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561" y="1432215"/>
            <a:ext cx="4764021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08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</TotalTime>
  <Words>687</Words>
  <Application>Microsoft Office PowerPoint</Application>
  <PresentationFormat>Экран 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user2</cp:lastModifiedBy>
  <cp:revision>26</cp:revision>
  <dcterms:created xsi:type="dcterms:W3CDTF">2019-08-21T18:15:02Z</dcterms:created>
  <dcterms:modified xsi:type="dcterms:W3CDTF">2019-08-23T12:40:42Z</dcterms:modified>
</cp:coreProperties>
</file>