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Сказка</a:t>
            </a:r>
            <a:b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«Под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грибом»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Обыгрывание сказки</a:t>
            </a:r>
            <a:b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 использованием атрибутов </a:t>
            </a:r>
            <a:b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из ТИКО конструктора</a:t>
            </a:r>
            <a:b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                                                              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6607" y="4978399"/>
            <a:ext cx="348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rbel" pitchFamily="34" charset="0"/>
              </a:rPr>
              <a:t>Учитель- логопед Агальцова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rbel" pitchFamily="34" charset="0"/>
              </a:rPr>
              <a:t>И.Н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4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28076" y="3190872"/>
            <a:ext cx="5413024" cy="304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699" y="737394"/>
            <a:ext cx="5597877" cy="314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0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500" y="551656"/>
            <a:ext cx="5476522" cy="308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48022" y="3140868"/>
            <a:ext cx="5524500" cy="310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591484"/>
            <a:ext cx="10147300" cy="570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Создаем мультфильм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78" y="2176463"/>
            <a:ext cx="7152922" cy="402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4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2" y="2468032"/>
            <a:ext cx="9601196" cy="130386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6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Предварительная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178050" y="2462213"/>
            <a:ext cx="8159750" cy="954087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smtClean="0"/>
              <a:t>Чтение сказки «Под грибом»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smtClean="0"/>
              <a:t>Использование  </a:t>
            </a:r>
            <a:r>
              <a:rPr lang="ru-RU" dirty="0"/>
              <a:t>графических схем по конструированию из ТИКО. </a:t>
            </a:r>
            <a:br>
              <a:rPr lang="ru-RU" dirty="0"/>
            </a:br>
            <a:endParaRPr lang="ru-RU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smtClean="0"/>
              <a:t>Изготовление </a:t>
            </a:r>
            <a:r>
              <a:rPr lang="ru-RU" dirty="0"/>
              <a:t>атрибутов  из ТИКО конструктора.</a:t>
            </a:r>
            <a:r>
              <a:rPr lang="ru-RU" u="sng" dirty="0"/>
              <a:t/>
            </a:r>
            <a:br>
              <a:rPr lang="ru-RU" u="sng" dirty="0"/>
            </a:br>
            <a:endParaRPr lang="ru-RU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smtClean="0"/>
              <a:t> </a:t>
            </a:r>
            <a:r>
              <a:rPr lang="ru-RU" dirty="0"/>
              <a:t>Просмотр иллюстраций к сказке.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01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Чтение сказки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5847" y="1806874"/>
            <a:ext cx="4802993" cy="360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4" y="1346200"/>
            <a:ext cx="3602641" cy="480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3203" y="2978790"/>
            <a:ext cx="3305989" cy="247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02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952" y="9948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Просмотр иллюстраций к сказке.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8525" y="2416971"/>
            <a:ext cx="4413249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02" y="2478089"/>
            <a:ext cx="4250266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5791" y="2468266"/>
            <a:ext cx="4171683" cy="312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0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Изготовление атрибутов  из ТИКО конструктора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924" y="2481660"/>
            <a:ext cx="4187825" cy="314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8205" y="2397125"/>
            <a:ext cx="4413249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8134" y="3004876"/>
            <a:ext cx="3589864" cy="269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4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592" y="1383243"/>
            <a:ext cx="5444066" cy="408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1075" y="1368426"/>
            <a:ext cx="546100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93" y="943880"/>
            <a:ext cx="3778007" cy="503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833" y="1388533"/>
            <a:ext cx="5249333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00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483" y="1598083"/>
            <a:ext cx="5096933" cy="382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9567" y="1494367"/>
            <a:ext cx="5215466" cy="391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7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Показываем сказку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8575" y="2888655"/>
            <a:ext cx="4718050" cy="265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1725" y="2888655"/>
            <a:ext cx="4718050" cy="2653903"/>
          </a:xfrm>
        </p:spPr>
      </p:pic>
    </p:spTree>
    <p:extLst>
      <p:ext uri="{BB962C8B-B14F-4D97-AF65-F5344CB8AC3E}">
        <p14:creationId xmlns:p14="http://schemas.microsoft.com/office/powerpoint/2010/main" val="15773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289</TotalTime>
  <Words>42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Corbel</vt:lpstr>
      <vt:lpstr>Garamond</vt:lpstr>
      <vt:lpstr>Wingdings</vt:lpstr>
      <vt:lpstr>Натуральные материалы</vt:lpstr>
      <vt:lpstr>       Сказка «Под грибом»</vt:lpstr>
      <vt:lpstr>Предварительная работа</vt:lpstr>
      <vt:lpstr>Чтение сказки</vt:lpstr>
      <vt:lpstr>Просмотр иллюстраций к сказке. </vt:lpstr>
      <vt:lpstr>Изготовление атрибутов  из ТИКО конструктора</vt:lpstr>
      <vt:lpstr>Презентация PowerPoint</vt:lpstr>
      <vt:lpstr>Презентация PowerPoint</vt:lpstr>
      <vt:lpstr>Презентация PowerPoint</vt:lpstr>
      <vt:lpstr>Показываем сказку</vt:lpstr>
      <vt:lpstr>Презентация PowerPoint</vt:lpstr>
      <vt:lpstr>Презентация PowerPoint</vt:lpstr>
      <vt:lpstr>Презентация PowerPoint</vt:lpstr>
      <vt:lpstr>Создаем мультфильм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</dc:title>
  <dc:creator>User</dc:creator>
  <cp:lastModifiedBy>User</cp:lastModifiedBy>
  <cp:revision>20</cp:revision>
  <dcterms:created xsi:type="dcterms:W3CDTF">2021-12-07T18:17:45Z</dcterms:created>
  <dcterms:modified xsi:type="dcterms:W3CDTF">2022-03-15T20:24:05Z</dcterms:modified>
</cp:coreProperties>
</file>